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7A514-1643-4F3D-B0F1-0B291B83172A}" v="6" dt="2023-06-19T10:43:11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delSld modSld sldOrd">
      <pc:chgData name="Majchrzyk Monika" userId="34c61646-1a34-48dc-80f8-3fc883bb28f7" providerId="ADAL" clId="{E312D953-5149-4F01-8C48-37C5686AC97F}" dt="2023-06-15T07:32:59.205" v="1324" actId="4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del mod ord setBg">
        <pc:chgData name="Majchrzyk Monika" userId="34c61646-1a34-48dc-80f8-3fc883bb28f7" providerId="ADAL" clId="{E312D953-5149-4F01-8C48-37C5686AC97F}" dt="2023-06-15T07:32:59.205" v="1324" actId="4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D837A514-1643-4F3D-B0F1-0B291B83172A}"/>
    <pc:docChg chg="custSel modSld">
      <pc:chgData name="Majchrzyk Monika" userId="34c61646-1a34-48dc-80f8-3fc883bb28f7" providerId="ADAL" clId="{D837A514-1643-4F3D-B0F1-0B291B83172A}" dt="2023-06-15T08:01:48.773" v="41" actId="14100"/>
      <pc:docMkLst>
        <pc:docMk/>
      </pc:docMkLst>
      <pc:sldChg chg="addSp delSp modSp mod">
        <pc:chgData name="Majchrzyk Monika" userId="34c61646-1a34-48dc-80f8-3fc883bb28f7" providerId="ADAL" clId="{D837A514-1643-4F3D-B0F1-0B291B83172A}" dt="2023-06-15T08:00:47.153" v="19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D837A514-1643-4F3D-B0F1-0B291B83172A}" dt="2023-06-15T08:00:22.308" v="10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D837A514-1643-4F3D-B0F1-0B291B83172A}" dt="2023-06-15T08:00:47.153" v="19" actId="1076"/>
          <ac:picMkLst>
            <pc:docMk/>
            <pc:sldMk cId="1396976786" sldId="256"/>
            <ac:picMk id="3" creationId="{6E525AB9-63FB-D0C1-AC12-0903503CC00E}"/>
          </ac:picMkLst>
        </pc:picChg>
        <pc:picChg chg="del">
          <ac:chgData name="Majchrzyk Monika" userId="34c61646-1a34-48dc-80f8-3fc883bb28f7" providerId="ADAL" clId="{D837A514-1643-4F3D-B0F1-0B291B83172A}" dt="2023-06-15T08:00:26.775" v="14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D837A514-1643-4F3D-B0F1-0B291B83172A}" dt="2023-06-15T08:01:13.893" v="30" actId="1076"/>
        <pc:sldMkLst>
          <pc:docMk/>
          <pc:sldMk cId="2978564845" sldId="257"/>
        </pc:sldMkLst>
        <pc:graphicFrameChg chg="add del mod">
          <ac:chgData name="Majchrzyk Monika" userId="34c61646-1a34-48dc-80f8-3fc883bb28f7" providerId="ADAL" clId="{D837A514-1643-4F3D-B0F1-0B291B83172A}" dt="2023-06-15T08:00:58.384" v="23" actId="478"/>
          <ac:graphicFrameMkLst>
            <pc:docMk/>
            <pc:sldMk cId="2978564845" sldId="257"/>
            <ac:graphicFrameMk id="2" creationId="{F0416168-7C7C-3824-7F00-7F892216258B}"/>
          </ac:graphicFrameMkLst>
        </pc:graphicFrameChg>
        <pc:graphicFrameChg chg="add del mod">
          <ac:chgData name="Majchrzyk Monika" userId="34c61646-1a34-48dc-80f8-3fc883bb28f7" providerId="ADAL" clId="{D837A514-1643-4F3D-B0F1-0B291B83172A}" dt="2023-06-15T08:00:57.915" v="22" actId="478"/>
          <ac:graphicFrameMkLst>
            <pc:docMk/>
            <pc:sldMk cId="2978564845" sldId="257"/>
            <ac:graphicFrameMk id="4" creationId="{9A30A67C-5E74-ACD9-4C50-E0FB9874448B}"/>
          </ac:graphicFrameMkLst>
        </pc:graphicFrameChg>
        <pc:picChg chg="del">
          <ac:chgData name="Majchrzyk Monika" userId="34c61646-1a34-48dc-80f8-3fc883bb28f7" providerId="ADAL" clId="{D837A514-1643-4F3D-B0F1-0B291B83172A}" dt="2023-06-15T08:00:53.888" v="20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D837A514-1643-4F3D-B0F1-0B291B83172A}" dt="2023-06-15T08:01:13.893" v="30" actId="1076"/>
          <ac:picMkLst>
            <pc:docMk/>
            <pc:sldMk cId="2978564845" sldId="257"/>
            <ac:picMk id="18" creationId="{326089CD-EE45-9C96-B049-AF0D02943A5A}"/>
          </ac:picMkLst>
        </pc:picChg>
      </pc:sldChg>
      <pc:sldChg chg="addSp delSp modSp mod">
        <pc:chgData name="Majchrzyk Monika" userId="34c61646-1a34-48dc-80f8-3fc883bb28f7" providerId="ADAL" clId="{D837A514-1643-4F3D-B0F1-0B291B83172A}" dt="2023-06-15T08:01:48.773" v="41" actId="14100"/>
        <pc:sldMkLst>
          <pc:docMk/>
          <pc:sldMk cId="646872128" sldId="258"/>
        </pc:sldMkLst>
        <pc:picChg chg="del">
          <ac:chgData name="Majchrzyk Monika" userId="34c61646-1a34-48dc-80f8-3fc883bb28f7" providerId="ADAL" clId="{D837A514-1643-4F3D-B0F1-0B291B83172A}" dt="2023-06-15T08:01:33.426" v="35" actId="478"/>
          <ac:picMkLst>
            <pc:docMk/>
            <pc:sldMk cId="646872128" sldId="258"/>
            <ac:picMk id="2" creationId="{09329A86-0A8A-B356-3B48-883ADD75A011}"/>
          </ac:picMkLst>
        </pc:picChg>
        <pc:picChg chg="add mod">
          <ac:chgData name="Majchrzyk Monika" userId="34c61646-1a34-48dc-80f8-3fc883bb28f7" providerId="ADAL" clId="{D837A514-1643-4F3D-B0F1-0B291B83172A}" dt="2023-06-15T08:01:48.773" v="41" actId="14100"/>
          <ac:picMkLst>
            <pc:docMk/>
            <pc:sldMk cId="646872128" sldId="258"/>
            <ac:picMk id="4" creationId="{278323E9-7D0E-BD3C-094A-3A50AC2716EB}"/>
          </ac:picMkLst>
        </pc:picChg>
      </pc:sldChg>
      <pc:sldChg chg="addSp delSp modSp mod">
        <pc:chgData name="Majchrzyk Monika" userId="34c61646-1a34-48dc-80f8-3fc883bb28f7" providerId="ADAL" clId="{D837A514-1643-4F3D-B0F1-0B291B83172A}" dt="2023-06-15T08:01:28.341" v="34"/>
        <pc:sldMkLst>
          <pc:docMk/>
          <pc:sldMk cId="1672126401" sldId="260"/>
        </pc:sldMkLst>
        <pc:spChg chg="add mod">
          <ac:chgData name="Majchrzyk Monika" userId="34c61646-1a34-48dc-80f8-3fc883bb28f7" providerId="ADAL" clId="{D837A514-1643-4F3D-B0F1-0B291B83172A}" dt="2023-06-15T08:01:28.341" v="34"/>
          <ac:spMkLst>
            <pc:docMk/>
            <pc:sldMk cId="1672126401" sldId="260"/>
            <ac:spMk id="7" creationId="{3BC0D286-71F0-89D5-8350-232248D6E765}"/>
          </ac:spMkLst>
        </pc:spChg>
        <pc:spChg chg="add mod">
          <ac:chgData name="Majchrzyk Monika" userId="34c61646-1a34-48dc-80f8-3fc883bb28f7" providerId="ADAL" clId="{D837A514-1643-4F3D-B0F1-0B291B83172A}" dt="2023-06-15T08:01:28.341" v="34"/>
          <ac:spMkLst>
            <pc:docMk/>
            <pc:sldMk cId="1672126401" sldId="260"/>
            <ac:spMk id="8" creationId="{B2A5066A-283D-2A8F-A3FD-F013C61B0BEF}"/>
          </ac:spMkLst>
        </pc:spChg>
        <pc:spChg chg="del">
          <ac:chgData name="Majchrzyk Monika" userId="34c61646-1a34-48dc-80f8-3fc883bb28f7" providerId="ADAL" clId="{D837A514-1643-4F3D-B0F1-0B291B83172A}" dt="2023-06-15T08:01:25.824" v="32" actId="478"/>
          <ac:spMkLst>
            <pc:docMk/>
            <pc:sldMk cId="1672126401" sldId="260"/>
            <ac:spMk id="26" creationId="{CB3D808F-1EA9-CE12-04B3-7BDCCF8F3331}"/>
          </ac:spMkLst>
        </pc:spChg>
        <pc:spChg chg="del">
          <ac:chgData name="Majchrzyk Monika" userId="34c61646-1a34-48dc-80f8-3fc883bb28f7" providerId="ADAL" clId="{D837A514-1643-4F3D-B0F1-0B291B83172A}" dt="2023-06-15T08:01:27.272" v="33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D837A514-1643-4F3D-B0F1-0B291B83172A}" dt="2023-06-15T08:01:23.114" v="31" actId="478"/>
          <ac:picMkLst>
            <pc:docMk/>
            <pc:sldMk cId="1672126401" sldId="260"/>
            <ac:picMk id="5" creationId="{F8BB83B6-B260-1023-C0E7-F1E517E3827C}"/>
          </ac:picMkLst>
        </pc:picChg>
        <pc:picChg chg="add mod">
          <ac:chgData name="Majchrzyk Monika" userId="34c61646-1a34-48dc-80f8-3fc883bb28f7" providerId="ADAL" clId="{D837A514-1643-4F3D-B0F1-0B291B83172A}" dt="2023-06-15T08:01:28.341" v="34"/>
          <ac:picMkLst>
            <pc:docMk/>
            <pc:sldMk cId="1672126401" sldId="260"/>
            <ac:picMk id="9" creationId="{BC8A2E3E-2643-4659-5908-A3738B5556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Wydział Elektryczny</a:t>
            </a:r>
          </a:p>
          <a:p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Politechnika Warszawska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prezentacji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Podtytuł prezentacji / Informacje dodatkowe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Data prezentacji</a:t>
            </a:r>
          </a:p>
        </p:txBody>
      </p:sp>
      <p:pic>
        <p:nvPicPr>
          <p:cNvPr id="3" name="Obraz 2" descr="Obraz zawierający symbol, Grafika, Czcionka, design&#10;&#10;Opis wygenerowany automatycznie">
            <a:extLst>
              <a:ext uri="{FF2B5EF4-FFF2-40B4-BE49-F238E27FC236}">
                <a16:creationId xmlns:a16="http://schemas.microsoft.com/office/drawing/2014/main" id="{6E525AB9-63FB-D0C1-AC12-0903503C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9" y="713296"/>
            <a:ext cx="4385927" cy="44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</a:t>
            </a:r>
          </a:p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PODTYTUŁ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TYTUŁ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18" name="Obraz 17" descr="Obraz zawierający symbol, Grafika, Czcionka, design&#10;&#10;Opis wygenerowany automatycznie">
            <a:extLst>
              <a:ext uri="{FF2B5EF4-FFF2-40B4-BE49-F238E27FC236}">
                <a16:creationId xmlns:a16="http://schemas.microsoft.com/office/drawing/2014/main" id="{326089CD-EE45-9C96-B049-AF0D02943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8" y="67265"/>
            <a:ext cx="664619" cy="6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TYTUŁ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BC0D286-71F0-89D5-8350-232248D6E765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A5066A-283D-2A8F-A3FD-F013C61B0BEF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pic>
        <p:nvPicPr>
          <p:cNvPr id="9" name="Obraz 8" descr="Obraz zawierający symbol, Grafika, Czcionka, design&#10;&#10;Opis wygenerowany automatycznie">
            <a:extLst>
              <a:ext uri="{FF2B5EF4-FFF2-40B4-BE49-F238E27FC236}">
                <a16:creationId xmlns:a16="http://schemas.microsoft.com/office/drawing/2014/main" id="{BC8A2E3E-2643-4659-5908-A3738B555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48" y="67265"/>
            <a:ext cx="664619" cy="6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Dziękuję</a:t>
            </a:r>
          </a:p>
          <a:p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za uwagę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Informacje dodatkowe / autorzy prezentacji</a:t>
            </a:r>
          </a:p>
        </p:txBody>
      </p:sp>
      <p:pic>
        <p:nvPicPr>
          <p:cNvPr id="4" name="Obraz 3" descr="Obraz zawierający symbol, Grafika, Czcionka, design&#10;&#10;Opis wygenerowany automatycznie">
            <a:extLst>
              <a:ext uri="{FF2B5EF4-FFF2-40B4-BE49-F238E27FC236}">
                <a16:creationId xmlns:a16="http://schemas.microsoft.com/office/drawing/2014/main" id="{278323E9-7D0E-BD3C-094A-3A50AC27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438" y="0"/>
            <a:ext cx="7445768" cy="75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2" ma:contentTypeDescription="Utwórz nowy dokument." ma:contentTypeScope="" ma:versionID="a8f177c33b1d50441d412845e1b954e3">
  <xsd:schema xmlns:xsd="http://www.w3.org/2001/XMLSchema" xmlns:xs="http://www.w3.org/2001/XMLSchema" xmlns:p="http://schemas.microsoft.com/office/2006/metadata/properties" xmlns:ns2="28812133-567b-453f-8b78-53feacc6c9fa" targetNamespace="http://schemas.microsoft.com/office/2006/metadata/properties" ma:root="true" ma:fieldsID="b92e41982e0c63464eb775af11aaaef7" ns2:_="">
    <xsd:import namespace="28812133-567b-453f-8b78-53feacc6c9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12133-567b-453f-8b78-53feacc6c9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2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7AAFA-2F38-4B56-A487-9AE777337C8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302</Words>
  <Application>Microsoft Office PowerPoint</Application>
  <PresentationFormat>Panoramiczny</PresentationFormat>
  <Paragraphs>35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2023-06-19T10:43:12Z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